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6" r:id="rId5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6" d="100"/>
          <a:sy n="106" d="100"/>
        </p:scale>
        <p:origin x="12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connet, Stephane" userId="f0fa8fc5-1df0-41f6-853e-f25b58d7209b" providerId="ADAL" clId="{83E344CE-EB8B-4348-89CA-2C6403A7EA65}"/>
    <pc:docChg chg="undo custSel modSld">
      <pc:chgData name="Falconnet, Stephane" userId="f0fa8fc5-1df0-41f6-853e-f25b58d7209b" providerId="ADAL" clId="{83E344CE-EB8B-4348-89CA-2C6403A7EA65}" dt="2024-09-19T11:38:20.626" v="222" actId="20577"/>
      <pc:docMkLst>
        <pc:docMk/>
      </pc:docMkLst>
      <pc:sldChg chg="modSp mod">
        <pc:chgData name="Falconnet, Stephane" userId="f0fa8fc5-1df0-41f6-853e-f25b58d7209b" providerId="ADAL" clId="{83E344CE-EB8B-4348-89CA-2C6403A7EA65}" dt="2024-09-19T11:38:20.626" v="222" actId="20577"/>
        <pc:sldMkLst>
          <pc:docMk/>
          <pc:sldMk cId="3346059003" sldId="256"/>
        </pc:sldMkLst>
        <pc:spChg chg="mod">
          <ac:chgData name="Falconnet, Stephane" userId="f0fa8fc5-1df0-41f6-853e-f25b58d7209b" providerId="ADAL" clId="{83E344CE-EB8B-4348-89CA-2C6403A7EA65}" dt="2024-09-19T11:38:20.626" v="222" actId="20577"/>
          <ac:spMkLst>
            <pc:docMk/>
            <pc:sldMk cId="3346059003" sldId="256"/>
            <ac:spMk id="2" creationId="{1C99A7C3-0890-4AEC-910D-E09402FCDCE1}"/>
          </ac:spMkLst>
        </pc:spChg>
        <pc:spChg chg="mod">
          <ac:chgData name="Falconnet, Stephane" userId="f0fa8fc5-1df0-41f6-853e-f25b58d7209b" providerId="ADAL" clId="{83E344CE-EB8B-4348-89CA-2C6403A7EA65}" dt="2024-09-19T11:26:57.090" v="199" actId="20577"/>
          <ac:spMkLst>
            <pc:docMk/>
            <pc:sldMk cId="3346059003" sldId="256"/>
            <ac:spMk id="9" creationId="{3B74C70E-3328-A543-800F-37D84B13E930}"/>
          </ac:spMkLst>
        </pc:spChg>
        <pc:spChg chg="mod">
          <ac:chgData name="Falconnet, Stephane" userId="f0fa8fc5-1df0-41f6-853e-f25b58d7209b" providerId="ADAL" clId="{83E344CE-EB8B-4348-89CA-2C6403A7EA65}" dt="2024-09-19T11:27:05.019" v="201" actId="20577"/>
          <ac:spMkLst>
            <pc:docMk/>
            <pc:sldMk cId="3346059003" sldId="256"/>
            <ac:spMk id="13" creationId="{3B74C70E-3328-A543-800F-37D84B13E930}"/>
          </ac:spMkLst>
        </pc:spChg>
        <pc:spChg chg="mod">
          <ac:chgData name="Falconnet, Stephane" userId="f0fa8fc5-1df0-41f6-853e-f25b58d7209b" providerId="ADAL" clId="{83E344CE-EB8B-4348-89CA-2C6403A7EA65}" dt="2024-09-19T11:35:41.915" v="203" actId="20577"/>
          <ac:spMkLst>
            <pc:docMk/>
            <pc:sldMk cId="3346059003" sldId="256"/>
            <ac:spMk id="14" creationId="{3B74C70E-3328-A543-800F-37D84B13E9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57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62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6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88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09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5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97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13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61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C498-B00F-1443-8E95-9C2F45F4B49B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BEFD-B4D7-2749-9466-015FC6AB2B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70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872B855D-5E54-DB53-68C9-3364227F48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18"/>
            <a:ext cx="10691813" cy="75586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B74C70E-3328-A543-800F-37D84B13E930}"/>
              </a:ext>
            </a:extLst>
          </p:cNvPr>
          <p:cNvSpPr txBox="1"/>
          <p:nvPr/>
        </p:nvSpPr>
        <p:spPr>
          <a:xfrm>
            <a:off x="499976" y="2119312"/>
            <a:ext cx="4731707" cy="1138773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ENTRÉE</a:t>
            </a:r>
            <a:endParaRPr lang="fr-FR" dirty="0"/>
          </a:p>
          <a:p>
            <a:pPr algn="ctr"/>
            <a:r>
              <a:rPr lang="fr-FR" dirty="0"/>
              <a:t>Flan au brie, oignons frits et huile parfumée à l'ail et roquette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3B74C70E-3328-A543-800F-37D84B13E930}"/>
              </a:ext>
            </a:extLst>
          </p:cNvPr>
          <p:cNvSpPr txBox="1"/>
          <p:nvPr/>
        </p:nvSpPr>
        <p:spPr>
          <a:xfrm>
            <a:off x="470484" y="4839232"/>
            <a:ext cx="4637679" cy="141577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PLAT</a:t>
            </a: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>Feuilleté à l'effiloché de porc, sauce au câpre, cornichon &amp; estragon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3B74C70E-3328-A543-800F-37D84B13E930}"/>
              </a:ext>
            </a:extLst>
          </p:cNvPr>
          <p:cNvSpPr txBox="1"/>
          <p:nvPr/>
        </p:nvSpPr>
        <p:spPr>
          <a:xfrm>
            <a:off x="5460129" y="4734342"/>
            <a:ext cx="463767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DESSERT</a:t>
            </a: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> Chou au café &amp; sauce chocolat inspiré des saveurs du gâteau Opéra</a:t>
            </a:r>
            <a:br>
              <a:rPr lang="fr-FR" dirty="0"/>
            </a:b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C99A7C3-0890-4AEC-910D-E09402FCDCE1}"/>
              </a:ext>
            </a:extLst>
          </p:cNvPr>
          <p:cNvSpPr/>
          <p:nvPr/>
        </p:nvSpPr>
        <p:spPr>
          <a:xfrm>
            <a:off x="5563494" y="2093504"/>
            <a:ext cx="4423262" cy="106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GARNITURE</a:t>
            </a:r>
          </a:p>
          <a:p>
            <a:pPr algn="ctr"/>
            <a:r>
              <a:rPr lang="fr-FR" dirty="0"/>
              <a:t>Pommes de terre grenailles rôties au romarin</a:t>
            </a:r>
          </a:p>
          <a:p>
            <a:pPr algn="ctr"/>
            <a:endParaRPr lang="fr-FR" sz="1343" b="1" dirty="0">
              <a:solidFill>
                <a:srgbClr val="C00000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473A0934-24B4-F5D0-F830-6D2A33326C44}"/>
              </a:ext>
            </a:extLst>
          </p:cNvPr>
          <p:cNvCxnSpPr>
            <a:cxnSpLocks/>
          </p:cNvCxnSpPr>
          <p:nvPr/>
        </p:nvCxnSpPr>
        <p:spPr>
          <a:xfrm>
            <a:off x="7604993" y="3779837"/>
            <a:ext cx="340264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A702B493-C63A-4C83-B9A2-9CE900D4F9AB}"/>
              </a:ext>
            </a:extLst>
          </p:cNvPr>
          <p:cNvCxnSpPr>
            <a:cxnSpLocks/>
          </p:cNvCxnSpPr>
          <p:nvPr/>
        </p:nvCxnSpPr>
        <p:spPr>
          <a:xfrm>
            <a:off x="2619192" y="4582399"/>
            <a:ext cx="340264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890AC981-BEED-B75A-8B12-716E6ABAE084}"/>
              </a:ext>
            </a:extLst>
          </p:cNvPr>
          <p:cNvSpPr txBox="1"/>
          <p:nvPr/>
        </p:nvSpPr>
        <p:spPr>
          <a:xfrm>
            <a:off x="-66675" y="792265"/>
            <a:ext cx="4585447" cy="523220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SAVEURS D’ILE-DE-FRANCE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7F1C49B7-5052-9EC1-732E-E5F58993C0D1}"/>
              </a:ext>
            </a:extLst>
          </p:cNvPr>
          <p:cNvSpPr txBox="1"/>
          <p:nvPr/>
        </p:nvSpPr>
        <p:spPr>
          <a:xfrm>
            <a:off x="6067058" y="797868"/>
            <a:ext cx="4408200" cy="523220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MÉTIER  : PÂTISSIER</a:t>
            </a:r>
          </a:p>
        </p:txBody>
      </p:sp>
    </p:spTree>
    <p:extLst>
      <p:ext uri="{BB962C8B-B14F-4D97-AF65-F5344CB8AC3E}">
        <p14:creationId xmlns:p14="http://schemas.microsoft.com/office/powerpoint/2010/main" val="3346059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bd5ef3-3a7d-4706-ae73-b269c15edcaf">
      <Terms xmlns="http://schemas.microsoft.com/office/infopath/2007/PartnerControls"/>
    </lcf76f155ced4ddcb4097134ff3c332f>
    <TaxCatchAll xmlns="71f06252-c02b-4d48-b841-46db7d6eb1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F86F4CDEDB04D8B219720F3CD2044" ma:contentTypeVersion="16" ma:contentTypeDescription="Crée un document." ma:contentTypeScope="" ma:versionID="c229a694e510277e21ebf77eaa94d6c0">
  <xsd:schema xmlns:xsd="http://www.w3.org/2001/XMLSchema" xmlns:xs="http://www.w3.org/2001/XMLSchema" xmlns:p="http://schemas.microsoft.com/office/2006/metadata/properties" xmlns:ns2="8fbd5ef3-3a7d-4706-ae73-b269c15edcaf" xmlns:ns3="69c5e388-4642-41f8-8185-38dd6df8f69a" xmlns:ns4="71f06252-c02b-4d48-b841-46db7d6eb17f" targetNamespace="http://schemas.microsoft.com/office/2006/metadata/properties" ma:root="true" ma:fieldsID="8ff3d0f461462aa59cffd46d5f8dc16b" ns2:_="" ns3:_="" ns4:_="">
    <xsd:import namespace="8fbd5ef3-3a7d-4706-ae73-b269c15edcaf"/>
    <xsd:import namespace="69c5e388-4642-41f8-8185-38dd6df8f69a"/>
    <xsd:import namespace="71f06252-c02b-4d48-b841-46db7d6eb1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d5ef3-3a7d-4706-ae73-b269c15edc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cee97bd-1daf-4e2b-a83a-8c0fc5034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5e388-4642-41f8-8185-38dd6df8f69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06252-c02b-4d48-b841-46db7d6eb17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630cd67-1e93-4f04-ad37-223940e6847e}" ma:internalName="TaxCatchAll" ma:showField="CatchAllData" ma:web="69c5e388-4642-41f8-8185-38dd6df8f6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526A39-567A-4C54-ABD1-327211B5BFEB}">
  <ds:schemaRefs>
    <ds:schemaRef ds:uri="69c5e388-4642-41f8-8185-38dd6df8f69a"/>
    <ds:schemaRef ds:uri="8fbd5ef3-3a7d-4706-ae73-b269c15edcaf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1f06252-c02b-4d48-b841-46db7d6eb17f"/>
  </ds:schemaRefs>
</ds:datastoreItem>
</file>

<file path=customXml/itemProps2.xml><?xml version="1.0" encoding="utf-8"?>
<ds:datastoreItem xmlns:ds="http://schemas.openxmlformats.org/officeDocument/2006/customXml" ds:itemID="{E54BE2A4-B859-4C39-94E7-FD9AC9E290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d5ef3-3a7d-4706-ae73-b269c15edcaf"/>
    <ds:schemaRef ds:uri="69c5e388-4642-41f8-8185-38dd6df8f69a"/>
    <ds:schemaRef ds:uri="71f06252-c02b-4d48-b841-46db7d6eb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C32B64-8853-46E4-808E-8847CE06AC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232</TotalTime>
  <Words>29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Comptabilite</cp:lastModifiedBy>
  <cp:revision>21</cp:revision>
  <cp:lastPrinted>2024-09-23T07:33:34Z</cp:lastPrinted>
  <dcterms:created xsi:type="dcterms:W3CDTF">2020-04-13T18:33:58Z</dcterms:created>
  <dcterms:modified xsi:type="dcterms:W3CDTF">2024-09-23T07:34:03Z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0x010100F9FF86F4CDEDB04D8B219720F3CD2044</vt:lpwstr>
  </property>
</Properties>
</file>