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sldIdLst>
    <p:sldId id="256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 varScale="1">
        <p:scale>
          <a:sx n="101" d="100"/>
          <a:sy n="101" d="100"/>
        </p:scale>
        <p:origin x="13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57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62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76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88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090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7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15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497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13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61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AC498-B00F-1443-8E95-9C2F45F4B49B}" type="datetimeFigureOut">
              <a:rPr lang="fr-FR" smtClean="0"/>
              <a:t>17/11/2024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70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>
            <a:extLst>
              <a:ext uri="{FF2B5EF4-FFF2-40B4-BE49-F238E27FC236}">
                <a16:creationId xmlns:a16="http://schemas.microsoft.com/office/drawing/2014/main" id="{872B855D-5E54-DB53-68C9-3364227F48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0692544" cy="755915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B74C70E-3328-A543-800F-37D84B13E930}"/>
              </a:ext>
            </a:extLst>
          </p:cNvPr>
          <p:cNvSpPr txBox="1"/>
          <p:nvPr/>
        </p:nvSpPr>
        <p:spPr>
          <a:xfrm>
            <a:off x="499977" y="2534849"/>
            <a:ext cx="4537046" cy="861774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ENTRÉE</a:t>
            </a:r>
            <a:endParaRPr lang="fr-FR" dirty="0"/>
          </a:p>
          <a:p>
            <a:pPr algn="ctr">
              <a:spcAft>
                <a:spcPts val="600"/>
              </a:spcAft>
            </a:pPr>
            <a:r>
              <a:rPr lang="fr-FR" b="1" dirty="0"/>
              <a:t>Aligot au cantal AOP &amp; chips de lard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B74C70E-3328-A543-800F-37D84B13E930}"/>
              </a:ext>
            </a:extLst>
          </p:cNvPr>
          <p:cNvSpPr txBox="1"/>
          <p:nvPr/>
        </p:nvSpPr>
        <p:spPr>
          <a:xfrm>
            <a:off x="449660" y="4622880"/>
            <a:ext cx="4637679" cy="1554272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PLAT</a:t>
            </a:r>
            <a:endParaRPr lang="fr-FR" dirty="0"/>
          </a:p>
          <a:p>
            <a:pPr algn="ctr">
              <a:spcAft>
                <a:spcPts val="600"/>
              </a:spcAft>
            </a:pPr>
            <a:r>
              <a:rPr lang="fr-FR" sz="2000" b="1" dirty="0"/>
              <a:t>Garbure à la saucisse fumée &amp; poitrine de </a:t>
            </a:r>
            <a:r>
              <a:rPr lang="fr-FR" sz="2000" b="1"/>
              <a:t>porc haricot coco</a:t>
            </a:r>
            <a:endParaRPr lang="fr-FR" sz="2000" b="1" dirty="0"/>
          </a:p>
          <a:p>
            <a:pPr algn="ctr">
              <a:spcAft>
                <a:spcPts val="600"/>
              </a:spcAft>
            </a:pP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B74C70E-3328-A543-800F-37D84B13E930}"/>
              </a:ext>
            </a:extLst>
          </p:cNvPr>
          <p:cNvSpPr txBox="1"/>
          <p:nvPr/>
        </p:nvSpPr>
        <p:spPr>
          <a:xfrm>
            <a:off x="5633468" y="4191417"/>
            <a:ext cx="4283311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DESSERT</a:t>
            </a:r>
          </a:p>
          <a:p>
            <a:pPr algn="ctr">
              <a:spcAft>
                <a:spcPts val="600"/>
              </a:spcAft>
            </a:pPr>
            <a:r>
              <a:rPr lang="fr-FR" sz="2000" b="1" dirty="0"/>
              <a:t>Le Mont Valier de l'Ariège </a:t>
            </a:r>
            <a:br>
              <a:rPr lang="fr-FR" dirty="0"/>
            </a:br>
            <a:r>
              <a:rPr lang="fr-FR" sz="1600" i="1" dirty="0"/>
              <a:t>(crème de marron, meringue, noisette...)</a:t>
            </a:r>
          </a:p>
          <a:p>
            <a:pPr algn="ctr">
              <a:spcAft>
                <a:spcPts val="600"/>
              </a:spcAft>
            </a:pP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C99A7C3-0890-4AEC-910D-E09402FCDCE1}"/>
              </a:ext>
            </a:extLst>
          </p:cNvPr>
          <p:cNvSpPr/>
          <p:nvPr/>
        </p:nvSpPr>
        <p:spPr>
          <a:xfrm>
            <a:off x="7682757" y="2347388"/>
            <a:ext cx="184730" cy="76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</a:pPr>
            <a:endParaRPr lang="fr-FR" sz="2000" b="1" dirty="0"/>
          </a:p>
          <a:p>
            <a:pPr algn="ctr"/>
            <a:endParaRPr lang="fr-FR" sz="1343" b="1" dirty="0">
              <a:solidFill>
                <a:srgbClr val="C00000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473A0934-24B4-F5D0-F830-6D2A33326C44}"/>
              </a:ext>
            </a:extLst>
          </p:cNvPr>
          <p:cNvCxnSpPr>
            <a:cxnSpLocks/>
          </p:cNvCxnSpPr>
          <p:nvPr/>
        </p:nvCxnSpPr>
        <p:spPr>
          <a:xfrm>
            <a:off x="7604993" y="3779837"/>
            <a:ext cx="340264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A702B493-C63A-4C83-B9A2-9CE900D4F9AB}"/>
              </a:ext>
            </a:extLst>
          </p:cNvPr>
          <p:cNvCxnSpPr>
            <a:cxnSpLocks/>
          </p:cNvCxnSpPr>
          <p:nvPr/>
        </p:nvCxnSpPr>
        <p:spPr>
          <a:xfrm>
            <a:off x="2602687" y="4347737"/>
            <a:ext cx="340264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890AC981-BEED-B75A-8B12-716E6ABAE084}"/>
              </a:ext>
            </a:extLst>
          </p:cNvPr>
          <p:cNvSpPr txBox="1"/>
          <p:nvPr/>
        </p:nvSpPr>
        <p:spPr>
          <a:xfrm>
            <a:off x="177247" y="813137"/>
            <a:ext cx="4408200" cy="523220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SAVEURS D’</a:t>
            </a:r>
            <a:r>
              <a:rPr lang="fr-FR" sz="2800" b="1" dirty="0">
                <a:solidFill>
                  <a:prstClr val="white"/>
                </a:solidFill>
                <a:latin typeface="Calibri" panose="020F0502020204030204"/>
              </a:rPr>
              <a:t>OCCITANIE</a:t>
            </a:r>
            <a:endParaRPr lang="fr-FR" sz="3500" dirty="0">
              <a:solidFill>
                <a:schemeClr val="bg1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F1C49B7-5052-9EC1-732E-E5F58993C0D1}"/>
              </a:ext>
            </a:extLst>
          </p:cNvPr>
          <p:cNvSpPr txBox="1"/>
          <p:nvPr/>
        </p:nvSpPr>
        <p:spPr>
          <a:xfrm>
            <a:off x="6067058" y="813137"/>
            <a:ext cx="4408200" cy="523220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MÉTIER  : </a:t>
            </a:r>
            <a:r>
              <a:rPr lang="fr-FR" sz="2800" b="1" dirty="0">
                <a:solidFill>
                  <a:prstClr val="white"/>
                </a:solidFill>
                <a:latin typeface="Calibri" panose="020F0502020204030204"/>
              </a:rPr>
              <a:t>MARAÎCHER</a:t>
            </a:r>
            <a:endParaRPr lang="fr-FR" sz="3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0590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F86F4CDEDB04D8B219720F3CD2044" ma:contentTypeVersion="16" ma:contentTypeDescription="Crée un document." ma:contentTypeScope="" ma:versionID="c229a694e510277e21ebf77eaa94d6c0">
  <xsd:schema xmlns:xsd="http://www.w3.org/2001/XMLSchema" xmlns:xs="http://www.w3.org/2001/XMLSchema" xmlns:p="http://schemas.microsoft.com/office/2006/metadata/properties" xmlns:ns2="8fbd5ef3-3a7d-4706-ae73-b269c15edcaf" xmlns:ns3="69c5e388-4642-41f8-8185-38dd6df8f69a" xmlns:ns4="71f06252-c02b-4d48-b841-46db7d6eb17f" targetNamespace="http://schemas.microsoft.com/office/2006/metadata/properties" ma:root="true" ma:fieldsID="8ff3d0f461462aa59cffd46d5f8dc16b" ns2:_="" ns3:_="" ns4:_="">
    <xsd:import namespace="8fbd5ef3-3a7d-4706-ae73-b269c15edcaf"/>
    <xsd:import namespace="69c5e388-4642-41f8-8185-38dd6df8f69a"/>
    <xsd:import namespace="71f06252-c02b-4d48-b841-46db7d6eb1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d5ef3-3a7d-4706-ae73-b269c15edc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dcee97bd-1daf-4e2b-a83a-8c0fc5034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5e388-4642-41f8-8185-38dd6df8f69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06252-c02b-4d48-b841-46db7d6eb17f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630cd67-1e93-4f04-ad37-223940e6847e}" ma:internalName="TaxCatchAll" ma:showField="CatchAllData" ma:web="69c5e388-4642-41f8-8185-38dd6df8f6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fbd5ef3-3a7d-4706-ae73-b269c15edcaf">
      <Terms xmlns="http://schemas.microsoft.com/office/infopath/2007/PartnerControls"/>
    </lcf76f155ced4ddcb4097134ff3c332f>
    <TaxCatchAll xmlns="71f06252-c02b-4d48-b841-46db7d6eb17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8DDB99-9378-45E7-85B9-CBBAE0678C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bd5ef3-3a7d-4706-ae73-b269c15edcaf"/>
    <ds:schemaRef ds:uri="69c5e388-4642-41f8-8185-38dd6df8f69a"/>
    <ds:schemaRef ds:uri="71f06252-c02b-4d48-b841-46db7d6eb1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FC70F9-A11D-439A-961B-3142104B73AE}">
  <ds:schemaRefs>
    <ds:schemaRef ds:uri="http://schemas.microsoft.com/office/2006/metadata/properties"/>
    <ds:schemaRef ds:uri="http://schemas.microsoft.com/office/infopath/2007/PartnerControls"/>
    <ds:schemaRef ds:uri="8fbd5ef3-3a7d-4706-ae73-b269c15edcaf"/>
    <ds:schemaRef ds:uri="71f06252-c02b-4d48-b841-46db7d6eb17f"/>
  </ds:schemaRefs>
</ds:datastoreItem>
</file>

<file path=customXml/itemProps3.xml><?xml version="1.0" encoding="utf-8"?>
<ds:datastoreItem xmlns:ds="http://schemas.openxmlformats.org/officeDocument/2006/customXml" ds:itemID="{D2959D41-1449-48C9-8E10-64C063D127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221</TotalTime>
  <Words>42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Animation</cp:lastModifiedBy>
  <cp:revision>22</cp:revision>
  <dcterms:created xsi:type="dcterms:W3CDTF">2020-04-13T18:33:58Z</dcterms:created>
  <dcterms:modified xsi:type="dcterms:W3CDTF">2024-11-17T11:57:50Z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0x010100F9FF86F4CDEDB04D8B219720F3CD2044</vt:lpwstr>
  </property>
</Properties>
</file>